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72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37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106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80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0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02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151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92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57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270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92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91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90B7-BB17-42D7-B7B0-8E402CCF12D7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96DFC-1D35-48D5-8F87-B4B3F48CE8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28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61012" y="2155061"/>
            <a:ext cx="7821976" cy="216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1400" b="1" i="1" dirty="0">
                <a:latin typeface="Arial" pitchFamily="34" charset="0"/>
                <a:cs typeface="Arial" pitchFamily="34" charset="0"/>
              </a:rPr>
              <a:t>Bloque temático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Título de la comunicación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ts val="600"/>
              </a:spcAft>
            </a:pPr>
            <a:r>
              <a:rPr lang="es-ES" sz="1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Nombre y Apellidos (autor/a 01)</a:t>
            </a:r>
            <a:r>
              <a:rPr lang="es-ES" sz="1200" b="1" baseline="30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s-ES" sz="1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; Nombre y Apellidos (autor/a 02)</a:t>
            </a:r>
            <a:r>
              <a:rPr lang="es-ES" sz="1200" b="1" baseline="30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s-ES" sz="1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; Nombre y Apellidos (autor/a 03)</a:t>
            </a:r>
            <a:r>
              <a:rPr lang="es-ES" sz="1200" b="1" baseline="30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s-ES" sz="1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ES" sz="1200" b="0" i="0" u="none" strike="noStrike" cap="none" normalizeH="0" baseline="30000" dirty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900" baseline="30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s-ES" sz="9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Titulación académica, Categoría profesional, Organismo o Institución, e-mail</a:t>
            </a:r>
          </a:p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900" baseline="30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s-ES" sz="9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Titulación académica, Categoría profesional, Organismo o Institución, e-mail</a:t>
            </a:r>
          </a:p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900" baseline="300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s-ES" sz="90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Titulación académica, Categoría profesional, Organismo o Institución, e-mail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900" dirty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900" dirty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83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8701" y="6434223"/>
            <a:ext cx="58503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r>
              <a:rPr lang="es-ES_tradnl" sz="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Times New Roman" pitchFamily="18" charset="0"/>
              </a:rPr>
              <a:t>TÍTULO DE LA COMUNICACIÓN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r>
              <a:rPr kumimoji="0" lang="es-ES" sz="800" b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Nombre y apellidos autor/a, Categoría profesional, Organismo</a:t>
            </a:r>
            <a:r>
              <a:rPr kumimoji="0" lang="es-ES" sz="800" b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o Institución</a:t>
            </a:r>
            <a:endParaRPr kumimoji="0" lang="es-ES" sz="1800" b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697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85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Particular</dc:creator>
  <cp:lastModifiedBy>Araceli Muñoz Garach</cp:lastModifiedBy>
  <cp:revision>19</cp:revision>
  <dcterms:created xsi:type="dcterms:W3CDTF">2018-02-07T17:13:21Z</dcterms:created>
  <dcterms:modified xsi:type="dcterms:W3CDTF">2025-05-08T21:10:50Z</dcterms:modified>
</cp:coreProperties>
</file>