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s-ES"/>
    </a:defPPr>
    <a:lvl1pPr marL="0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1pPr>
    <a:lvl2pPr marL="175379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2pPr>
    <a:lvl3pPr marL="350759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3pPr>
    <a:lvl4pPr marL="5261392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4pPr>
    <a:lvl5pPr marL="701518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5pPr>
    <a:lvl6pPr marL="876898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6pPr>
    <a:lvl7pPr marL="1052278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7pPr>
    <a:lvl8pPr marL="12276581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8pPr>
    <a:lvl9pPr marL="1403037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2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8F210-A1E4-F06E-204D-6D7542B98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2" y="7005156"/>
            <a:ext cx="22706410" cy="14902051"/>
          </a:xfrm>
        </p:spPr>
        <p:txBody>
          <a:bodyPr anchor="b"/>
          <a:lstStyle>
            <a:lvl1pPr algn="ctr"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EDA797-439E-CF7E-B7DE-DBA47D530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261" indent="0" algn="ctr">
              <a:buNone/>
              <a:defRPr sz="4966"/>
            </a:lvl2pPr>
            <a:lvl3pPr marL="2270524" indent="0" algn="ctr">
              <a:buNone/>
              <a:defRPr sz="4469"/>
            </a:lvl3pPr>
            <a:lvl4pPr marL="3405785" indent="0" algn="ctr">
              <a:buNone/>
              <a:defRPr sz="3973"/>
            </a:lvl4pPr>
            <a:lvl5pPr marL="4541047" indent="0" algn="ctr">
              <a:buNone/>
              <a:defRPr sz="3973"/>
            </a:lvl5pPr>
            <a:lvl6pPr marL="5676308" indent="0" algn="ctr">
              <a:buNone/>
              <a:defRPr sz="3973"/>
            </a:lvl6pPr>
            <a:lvl7pPr marL="6811570" indent="0" algn="ctr">
              <a:buNone/>
              <a:defRPr sz="3973"/>
            </a:lvl7pPr>
            <a:lvl8pPr marL="7946832" indent="0" algn="ctr">
              <a:buNone/>
              <a:defRPr sz="3973"/>
            </a:lvl8pPr>
            <a:lvl9pPr marL="9082093" indent="0" algn="ctr">
              <a:buNone/>
              <a:defRPr sz="3973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E133D9-8193-66B2-98DE-C974ACD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EAA88C-2C39-EEDC-90B4-44A9A336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3614E-0519-5ECE-8330-27AA3988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64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BC479-684A-64E7-1D4C-411C1114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E51101-D16A-94DC-FED4-A19B17919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CD0714-EF6E-D73D-8E4C-88AC2176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285F5-80F2-B0A1-0C27-A3C3F9B7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3B32B-DF74-28EB-759F-2CA5527E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2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E89556-44E9-E693-84E3-3264066B3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5700" y="2278904"/>
            <a:ext cx="6528092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DC3454-6360-DB50-F636-34ABD06ED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421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5625E-8945-43FF-4516-3E48C594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D3E8D1-4C43-9529-5ED1-3C42196E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DA5DD-2831-C0EE-1FE1-631AB561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59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6B0EE-63FA-0A87-B2AC-9D3B1A3B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FDCD9-BCD2-D89C-75DF-22CC7A2ED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7CDE1C-995F-FF1A-1341-C9DF3456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7B9CBF-6A4E-8369-5BBA-0C287A32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3A06E6-7D72-08C8-5DB5-52D0C1BA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23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8CE4BC-80D7-4C30-630F-A01F9F08E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652" y="10671222"/>
            <a:ext cx="26112371" cy="17805173"/>
          </a:xfrm>
        </p:spPr>
        <p:txBody>
          <a:bodyPr anchor="b"/>
          <a:lstStyle>
            <a:lvl1pPr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E43F46-175D-6E9C-FD25-F2F418313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652" y="28644839"/>
            <a:ext cx="26112371" cy="9363320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1pPr>
            <a:lvl2pPr marL="1135261" indent="0">
              <a:buNone/>
              <a:defRPr sz="4966">
                <a:solidFill>
                  <a:schemeClr val="tx1">
                    <a:tint val="82000"/>
                  </a:schemeClr>
                </a:solidFill>
              </a:defRPr>
            </a:lvl2pPr>
            <a:lvl3pPr marL="2270524" indent="0">
              <a:buNone/>
              <a:defRPr sz="4469">
                <a:solidFill>
                  <a:schemeClr val="tx1">
                    <a:tint val="82000"/>
                  </a:schemeClr>
                </a:solidFill>
              </a:defRPr>
            </a:lvl3pPr>
            <a:lvl4pPr marL="3405785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4pPr>
            <a:lvl5pPr marL="4541047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5pPr>
            <a:lvl6pPr marL="5676308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6pPr>
            <a:lvl7pPr marL="6811570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7pPr>
            <a:lvl8pPr marL="7946832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8pPr>
            <a:lvl9pPr marL="9082093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40A60-9153-E301-DC0D-91F65AF8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67E86-3DC2-3B55-AD84-24AAF01F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E3647D-E7D8-4897-D345-C6E14116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5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A0F00-2954-287A-92C2-9C003674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795620-B0C8-C1C5-075D-70FA27B4B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421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E31AC2-5D5B-1FCB-4B33-D81908080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8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8C4814-2716-E4D6-4946-C2CD5D435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E244DA-705B-1A29-094E-F06177FEF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61A6D4-78E6-8E68-5FD7-CDD75102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40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50E88-7F48-1F81-9B4F-43D13526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2278907"/>
            <a:ext cx="26112371" cy="827341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27F56-1566-963C-6FEB-D7940F958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5" y="10492871"/>
            <a:ext cx="12807833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B1FE41-C2A8-5DBC-F3F4-9E1E99522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5" y="15635263"/>
            <a:ext cx="12807833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2154A-171B-A617-EB55-0B59B9156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6828" y="10492871"/>
            <a:ext cx="12870908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3A62A9-2FB6-98A6-0B60-CDD60D0BE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8" y="15635263"/>
            <a:ext cx="12870908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E9FE8F-12AB-1C5D-5ABD-E0094C50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BD02621-5BBA-B6C1-D0EC-FB608C0C8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25B8E1-5E6D-69C2-3CD2-5FF97AB9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86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CE580-7C33-7FBB-E0B6-BBB04B09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6C7280-D91E-CD47-5DD9-EAB32CE2B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8800FC-9A57-D210-11DB-B9136B73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2372FA-6E9E-9846-76E1-04E89A0D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12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D58C95-94C2-61B0-4D61-8DF19427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AC3855-990D-EF3B-8892-0966977C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F30769-4C7F-AB6B-E7A0-6A3D5DAD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20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7AAD3D-990A-C252-ADA3-740C5252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0A8E2-ABFC-3BBA-6856-229AA7E49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BA5A70-4E48-FE94-4547-F5FBCA31E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5E5276-279D-CD7A-AF57-55219096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EAD855-1085-12DF-4477-88E1EC62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2E1F32-793F-42E8-4E4D-649A62A5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27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C0C23-F75F-B379-A5FA-267FD1D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006DE5-0C5D-E0CC-844F-73295B4A8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 marL="0" indent="0">
              <a:buNone/>
              <a:defRPr sz="7946"/>
            </a:lvl1pPr>
            <a:lvl2pPr marL="1135261" indent="0">
              <a:buNone/>
              <a:defRPr sz="6953"/>
            </a:lvl2pPr>
            <a:lvl3pPr marL="2270524" indent="0">
              <a:buNone/>
              <a:defRPr sz="5960"/>
            </a:lvl3pPr>
            <a:lvl4pPr marL="3405785" indent="0">
              <a:buNone/>
              <a:defRPr sz="4966"/>
            </a:lvl4pPr>
            <a:lvl5pPr marL="4541047" indent="0">
              <a:buNone/>
              <a:defRPr sz="4966"/>
            </a:lvl5pPr>
            <a:lvl6pPr marL="5676308" indent="0">
              <a:buNone/>
              <a:defRPr sz="4966"/>
            </a:lvl6pPr>
            <a:lvl7pPr marL="6811570" indent="0">
              <a:buNone/>
              <a:defRPr sz="4966"/>
            </a:lvl7pPr>
            <a:lvl8pPr marL="7946832" indent="0">
              <a:buNone/>
              <a:defRPr sz="4966"/>
            </a:lvl8pPr>
            <a:lvl9pPr marL="9082093" indent="0">
              <a:buNone/>
              <a:defRPr sz="4966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F3C108-7676-D81E-2A53-9E4E0AB5F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1BAF79-1324-0866-069F-17AB1F70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0A594E-11A4-2BF2-10BB-DABCE417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FA9687-00D2-C4B7-B72A-76853C04D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96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7E3AB7-5E84-AB37-A286-4B3EDB47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421" y="2278907"/>
            <a:ext cx="26112371" cy="8273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933F2B-B7DD-1039-9D0B-3F0AE629A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421" y="11394521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D2B28C-238E-C68F-C176-446A25D15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421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1962FD-B271-466B-A3F7-623CA063229F}" type="datetimeFigureOut">
              <a:rPr lang="es-ES" smtClean="0"/>
              <a:t>08/01/2026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86D769-45F2-EB79-1D7B-848CADD33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664" y="39672750"/>
            <a:ext cx="10217885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87F9BC-12F3-2589-60C6-63C008B81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1869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451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270524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31" indent="-567631" algn="l" defTabSz="2270524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89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15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415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5108678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6243939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7379201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851446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64972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1pPr>
      <a:lvl2pPr marL="1135261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2pPr>
      <a:lvl3pPr marL="2270524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405785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4541047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5676308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681157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7946832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082093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0275213" cy="42803763"/>
          </a:xfrm>
          <a:prstGeom prst="rect">
            <a:avLst/>
          </a:prstGeom>
        </p:spPr>
      </p:pic>
      <p:sp>
        <p:nvSpPr>
          <p:cNvPr id="70" name="Rectángulo 69"/>
          <p:cNvSpPr/>
          <p:nvPr/>
        </p:nvSpPr>
        <p:spPr>
          <a:xfrm>
            <a:off x="6183655" y="10403376"/>
            <a:ext cx="17907902" cy="3458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Tipografía recomendada: </a:t>
            </a: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ARIAL</a:t>
            </a: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endParaRPr lang="es-ES" sz="6451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Dimensiones: 90 x 120 cm</a:t>
            </a:r>
          </a:p>
        </p:txBody>
      </p:sp>
    </p:spTree>
    <p:extLst>
      <p:ext uri="{BB962C8B-B14F-4D97-AF65-F5344CB8AC3E}">
        <p14:creationId xmlns:p14="http://schemas.microsoft.com/office/powerpoint/2010/main" val="1570542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10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TÍTILO Autores</dc:title>
  <dc:creator>PIC Congresos</dc:creator>
  <cp:lastModifiedBy>Usuario</cp:lastModifiedBy>
  <cp:revision>41</cp:revision>
  <dcterms:created xsi:type="dcterms:W3CDTF">2024-06-06T08:52:53Z</dcterms:created>
  <dcterms:modified xsi:type="dcterms:W3CDTF">2026-01-08T08:53:19Z</dcterms:modified>
</cp:coreProperties>
</file>