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2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26E3-A509-4D3C-BB3B-08A21FC23C7C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F581-325A-4A83-8C70-0214DCC90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480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26E3-A509-4D3C-BB3B-08A21FC23C7C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F581-325A-4A83-8C70-0214DCC90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82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26E3-A509-4D3C-BB3B-08A21FC23C7C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F581-325A-4A83-8C70-0214DCC90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90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26E3-A509-4D3C-BB3B-08A21FC23C7C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F581-325A-4A83-8C70-0214DCC90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639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26E3-A509-4D3C-BB3B-08A21FC23C7C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F581-325A-4A83-8C70-0214DCC90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196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26E3-A509-4D3C-BB3B-08A21FC23C7C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F581-325A-4A83-8C70-0214DCC90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947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26E3-A509-4D3C-BB3B-08A21FC23C7C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F581-325A-4A83-8C70-0214DCC90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0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26E3-A509-4D3C-BB3B-08A21FC23C7C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F581-325A-4A83-8C70-0214DCC90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81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26E3-A509-4D3C-BB3B-08A21FC23C7C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F581-325A-4A83-8C70-0214DCC90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967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26E3-A509-4D3C-BB3B-08A21FC23C7C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F581-325A-4A83-8C70-0214DCC90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04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26E3-A509-4D3C-BB3B-08A21FC23C7C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9F581-325A-4A83-8C70-0214DCC90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1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026E3-A509-4D3C-BB3B-08A21FC23C7C}" type="datetimeFigureOut">
              <a:rPr lang="es-ES" smtClean="0"/>
              <a:t>28/11/2023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9F581-325A-4A83-8C70-0214DCC90F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852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892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2023-11-28T17:11:05Z</dcterms:created>
  <dcterms:modified xsi:type="dcterms:W3CDTF">2023-11-28T17:11:42Z</dcterms:modified>
</cp:coreProperties>
</file>