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es-ES"/>
    </a:defPPr>
    <a:lvl1pPr marL="0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1pPr>
    <a:lvl2pPr marL="1753797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2pPr>
    <a:lvl3pPr marL="3507594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3pPr>
    <a:lvl4pPr marL="5261392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4pPr>
    <a:lvl5pPr marL="7015189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5pPr>
    <a:lvl6pPr marL="8768987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6pPr>
    <a:lvl7pPr marL="10522784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7pPr>
    <a:lvl8pPr marL="12276581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8pPr>
    <a:lvl9pPr marL="14030379" algn="l" defTabSz="3507594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61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B8F210-A1E4-F06E-204D-6D7542B989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4402" y="7005156"/>
            <a:ext cx="22706410" cy="14902051"/>
          </a:xfrm>
        </p:spPr>
        <p:txBody>
          <a:bodyPr anchor="b"/>
          <a:lstStyle>
            <a:lvl1pPr algn="ctr">
              <a:defRPr sz="14898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EDA797-439E-CF7E-B7DE-DBA47D5305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5960"/>
            </a:lvl1pPr>
            <a:lvl2pPr marL="1135261" indent="0" algn="ctr">
              <a:buNone/>
              <a:defRPr sz="4966"/>
            </a:lvl2pPr>
            <a:lvl3pPr marL="2270524" indent="0" algn="ctr">
              <a:buNone/>
              <a:defRPr sz="4469"/>
            </a:lvl3pPr>
            <a:lvl4pPr marL="3405785" indent="0" algn="ctr">
              <a:buNone/>
              <a:defRPr sz="3973"/>
            </a:lvl4pPr>
            <a:lvl5pPr marL="4541047" indent="0" algn="ctr">
              <a:buNone/>
              <a:defRPr sz="3973"/>
            </a:lvl5pPr>
            <a:lvl6pPr marL="5676308" indent="0" algn="ctr">
              <a:buNone/>
              <a:defRPr sz="3973"/>
            </a:lvl6pPr>
            <a:lvl7pPr marL="6811570" indent="0" algn="ctr">
              <a:buNone/>
              <a:defRPr sz="3973"/>
            </a:lvl7pPr>
            <a:lvl8pPr marL="7946832" indent="0" algn="ctr">
              <a:buNone/>
              <a:defRPr sz="3973"/>
            </a:lvl8pPr>
            <a:lvl9pPr marL="9082093" indent="0" algn="ctr">
              <a:buNone/>
              <a:defRPr sz="3973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E133D9-8193-66B2-98DE-C974ACD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EAA88C-2C39-EEDC-90B4-44A9A3367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A3614E-0519-5ECE-8330-27AA39882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2643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7BC479-684A-64E7-1D4C-411C11145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9E51101-D16A-94DC-FED4-A19B179192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CD0714-EF6E-D73D-8E4C-88AC2176E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7285F5-80F2-B0A1-0C27-A3C3F9B7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B3B32B-DF74-28EB-759F-2CA5527EF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825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8E89556-44E9-E693-84E3-3264066B32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1665700" y="2278904"/>
            <a:ext cx="6528092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FDC3454-6360-DB50-F636-34ABD06ED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81421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35625E-8945-43FF-4516-3E48C594E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D3E8D1-4C43-9529-5ED1-3C42196E8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7DA5DD-2831-C0EE-1FE1-631AB5614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59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B6B0EE-63FA-0A87-B2AC-9D3B1A3B8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AFDCD9-BCD2-D89C-75DF-22CC7A2ED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7CDE1C-995F-FF1A-1341-C9DF34567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7B9CBF-6A4E-8369-5BBA-0C287A32C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3A06E6-7D72-08C8-5DB5-52D0C1BA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323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8CE4BC-80D7-4C30-630F-A01F9F08E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652" y="10671222"/>
            <a:ext cx="26112371" cy="17805173"/>
          </a:xfrm>
        </p:spPr>
        <p:txBody>
          <a:bodyPr anchor="b"/>
          <a:lstStyle>
            <a:lvl1pPr>
              <a:defRPr sz="14898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E43F46-175D-6E9C-FD25-F2F418313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5652" y="28644839"/>
            <a:ext cx="26112371" cy="9363320"/>
          </a:xfrm>
        </p:spPr>
        <p:txBody>
          <a:bodyPr/>
          <a:lstStyle>
            <a:lvl1pPr marL="0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1pPr>
            <a:lvl2pPr marL="1135261" indent="0">
              <a:buNone/>
              <a:defRPr sz="4966">
                <a:solidFill>
                  <a:schemeClr val="tx1">
                    <a:tint val="82000"/>
                  </a:schemeClr>
                </a:solidFill>
              </a:defRPr>
            </a:lvl2pPr>
            <a:lvl3pPr marL="2270524" indent="0">
              <a:buNone/>
              <a:defRPr sz="4469">
                <a:solidFill>
                  <a:schemeClr val="tx1">
                    <a:tint val="82000"/>
                  </a:schemeClr>
                </a:solidFill>
              </a:defRPr>
            </a:lvl3pPr>
            <a:lvl4pPr marL="3405785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4pPr>
            <a:lvl5pPr marL="4541047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5pPr>
            <a:lvl6pPr marL="5676308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6pPr>
            <a:lvl7pPr marL="6811570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7pPr>
            <a:lvl8pPr marL="7946832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8pPr>
            <a:lvl9pPr marL="9082093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B40A60-9153-E301-DC0D-91F65AF8C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167E86-3DC2-3B55-AD84-24AAF01F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E3647D-E7D8-4897-D345-C6E141166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15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A0F00-2954-287A-92C2-9C003674B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795620-B0C8-C1C5-075D-70FA27B4B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81421" y="11394521"/>
            <a:ext cx="12866965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E31AC2-5D5B-1FCB-4B33-D81908080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26828" y="11394521"/>
            <a:ext cx="12866965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8C4814-2716-E4D6-4946-C2CD5D435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E244DA-705B-1A29-094E-F06177FEF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61A6D4-78E6-8E68-5FD7-CDD751021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40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50E88-7F48-1F81-9B4F-43D13526C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4" y="2278907"/>
            <a:ext cx="26112371" cy="827341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227F56-1566-963C-6FEB-D7940F958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5365" y="10492871"/>
            <a:ext cx="12807833" cy="5142393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261" indent="0">
              <a:buNone/>
              <a:defRPr sz="4966" b="1"/>
            </a:lvl2pPr>
            <a:lvl3pPr marL="2270524" indent="0">
              <a:buNone/>
              <a:defRPr sz="4469" b="1"/>
            </a:lvl3pPr>
            <a:lvl4pPr marL="3405785" indent="0">
              <a:buNone/>
              <a:defRPr sz="3973" b="1"/>
            </a:lvl4pPr>
            <a:lvl5pPr marL="4541047" indent="0">
              <a:buNone/>
              <a:defRPr sz="3973" b="1"/>
            </a:lvl5pPr>
            <a:lvl6pPr marL="5676308" indent="0">
              <a:buNone/>
              <a:defRPr sz="3973" b="1"/>
            </a:lvl6pPr>
            <a:lvl7pPr marL="6811570" indent="0">
              <a:buNone/>
              <a:defRPr sz="3973" b="1"/>
            </a:lvl7pPr>
            <a:lvl8pPr marL="7946832" indent="0">
              <a:buNone/>
              <a:defRPr sz="3973" b="1"/>
            </a:lvl8pPr>
            <a:lvl9pPr marL="9082093" indent="0">
              <a:buNone/>
              <a:defRPr sz="397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B1FE41-C2A8-5DBC-F3F4-9E1E99522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5365" y="15635263"/>
            <a:ext cx="12807833" cy="2299711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2154A-171B-A617-EB55-0B59B91567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5326828" y="10492871"/>
            <a:ext cx="12870908" cy="5142393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261" indent="0">
              <a:buNone/>
              <a:defRPr sz="4966" b="1"/>
            </a:lvl2pPr>
            <a:lvl3pPr marL="2270524" indent="0">
              <a:buNone/>
              <a:defRPr sz="4469" b="1"/>
            </a:lvl3pPr>
            <a:lvl4pPr marL="3405785" indent="0">
              <a:buNone/>
              <a:defRPr sz="3973" b="1"/>
            </a:lvl4pPr>
            <a:lvl5pPr marL="4541047" indent="0">
              <a:buNone/>
              <a:defRPr sz="3973" b="1"/>
            </a:lvl5pPr>
            <a:lvl6pPr marL="5676308" indent="0">
              <a:buNone/>
              <a:defRPr sz="3973" b="1"/>
            </a:lvl6pPr>
            <a:lvl7pPr marL="6811570" indent="0">
              <a:buNone/>
              <a:defRPr sz="3973" b="1"/>
            </a:lvl7pPr>
            <a:lvl8pPr marL="7946832" indent="0">
              <a:buNone/>
              <a:defRPr sz="3973" b="1"/>
            </a:lvl8pPr>
            <a:lvl9pPr marL="9082093" indent="0">
              <a:buNone/>
              <a:defRPr sz="397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B3A62A9-2FB6-98A6-0B60-CDD60D0BE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326828" y="15635263"/>
            <a:ext cx="12870908" cy="2299711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EE9FE8F-12AB-1C5D-5ABD-E0094C50E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BD02621-5BBA-B6C1-D0EC-FB608C0C8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325B8E1-5E6D-69C2-3CD2-5FF97AB9C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86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0CE580-7C33-7FBB-E0B6-BBB04B091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36C7280-D91E-CD47-5DD9-EAB32CE2B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8800FC-9A57-D210-11DB-B9136B739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2372FA-6E9E-9846-76E1-04E89A0D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3126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8D58C95-94C2-61B0-4D61-8DF19427A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AC3855-990D-EF3B-8892-0966977C9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F30769-4C7F-AB6B-E7A0-6A3D5DAD7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920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7AAD3D-990A-C252-ADA3-740C5252E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5" y="2853584"/>
            <a:ext cx="9764544" cy="9987545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20A8E2-ABFC-3BBA-6856-229AA7E49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0908" y="6162953"/>
            <a:ext cx="15326827" cy="30418415"/>
          </a:xfrm>
        </p:spPr>
        <p:txBody>
          <a:bodyPr/>
          <a:lstStyle>
            <a:lvl1pPr>
              <a:defRPr sz="7946"/>
            </a:lvl1pPr>
            <a:lvl2pPr>
              <a:defRPr sz="6953"/>
            </a:lvl2pPr>
            <a:lvl3pPr>
              <a:defRPr sz="5960"/>
            </a:lvl3pPr>
            <a:lvl4pPr>
              <a:defRPr sz="4966"/>
            </a:lvl4pPr>
            <a:lvl5pPr>
              <a:defRPr sz="4966"/>
            </a:lvl5pPr>
            <a:lvl6pPr>
              <a:defRPr sz="4966"/>
            </a:lvl6pPr>
            <a:lvl7pPr>
              <a:defRPr sz="4966"/>
            </a:lvl7pPr>
            <a:lvl8pPr>
              <a:defRPr sz="4966"/>
            </a:lvl8pPr>
            <a:lvl9pPr>
              <a:defRPr sz="496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BA5A70-4E48-FE94-4547-F5FBCA31E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365" y="12841128"/>
            <a:ext cx="9764544" cy="23789780"/>
          </a:xfrm>
        </p:spPr>
        <p:txBody>
          <a:bodyPr/>
          <a:lstStyle>
            <a:lvl1pPr marL="0" indent="0">
              <a:buNone/>
              <a:defRPr sz="3973"/>
            </a:lvl1pPr>
            <a:lvl2pPr marL="1135261" indent="0">
              <a:buNone/>
              <a:defRPr sz="3476"/>
            </a:lvl2pPr>
            <a:lvl3pPr marL="2270524" indent="0">
              <a:buNone/>
              <a:defRPr sz="2980"/>
            </a:lvl3pPr>
            <a:lvl4pPr marL="3405785" indent="0">
              <a:buNone/>
              <a:defRPr sz="2483"/>
            </a:lvl4pPr>
            <a:lvl5pPr marL="4541047" indent="0">
              <a:buNone/>
              <a:defRPr sz="2483"/>
            </a:lvl5pPr>
            <a:lvl6pPr marL="5676308" indent="0">
              <a:buNone/>
              <a:defRPr sz="2483"/>
            </a:lvl6pPr>
            <a:lvl7pPr marL="6811570" indent="0">
              <a:buNone/>
              <a:defRPr sz="2483"/>
            </a:lvl7pPr>
            <a:lvl8pPr marL="7946832" indent="0">
              <a:buNone/>
              <a:defRPr sz="2483"/>
            </a:lvl8pPr>
            <a:lvl9pPr marL="9082093" indent="0">
              <a:buNone/>
              <a:defRPr sz="248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5E5276-279D-CD7A-AF57-55219096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EAD855-1085-12DF-4477-88E1EC62E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2E1F32-793F-42E8-4E4D-649A62A56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0271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AC0C23-F75F-B379-A5FA-267FD1D8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5" y="2853584"/>
            <a:ext cx="9764544" cy="9987545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5006DE5-0C5D-E0CC-844F-73295B4A89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870908" y="6162953"/>
            <a:ext cx="15326827" cy="30418415"/>
          </a:xfrm>
        </p:spPr>
        <p:txBody>
          <a:bodyPr/>
          <a:lstStyle>
            <a:lvl1pPr marL="0" indent="0">
              <a:buNone/>
              <a:defRPr sz="7946"/>
            </a:lvl1pPr>
            <a:lvl2pPr marL="1135261" indent="0">
              <a:buNone/>
              <a:defRPr sz="6953"/>
            </a:lvl2pPr>
            <a:lvl3pPr marL="2270524" indent="0">
              <a:buNone/>
              <a:defRPr sz="5960"/>
            </a:lvl3pPr>
            <a:lvl4pPr marL="3405785" indent="0">
              <a:buNone/>
              <a:defRPr sz="4966"/>
            </a:lvl4pPr>
            <a:lvl5pPr marL="4541047" indent="0">
              <a:buNone/>
              <a:defRPr sz="4966"/>
            </a:lvl5pPr>
            <a:lvl6pPr marL="5676308" indent="0">
              <a:buNone/>
              <a:defRPr sz="4966"/>
            </a:lvl6pPr>
            <a:lvl7pPr marL="6811570" indent="0">
              <a:buNone/>
              <a:defRPr sz="4966"/>
            </a:lvl7pPr>
            <a:lvl8pPr marL="7946832" indent="0">
              <a:buNone/>
              <a:defRPr sz="4966"/>
            </a:lvl8pPr>
            <a:lvl9pPr marL="9082093" indent="0">
              <a:buNone/>
              <a:defRPr sz="4966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F3C108-7676-D81E-2A53-9E4E0AB5F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365" y="12841128"/>
            <a:ext cx="9764544" cy="23789780"/>
          </a:xfrm>
        </p:spPr>
        <p:txBody>
          <a:bodyPr/>
          <a:lstStyle>
            <a:lvl1pPr marL="0" indent="0">
              <a:buNone/>
              <a:defRPr sz="3973"/>
            </a:lvl1pPr>
            <a:lvl2pPr marL="1135261" indent="0">
              <a:buNone/>
              <a:defRPr sz="3476"/>
            </a:lvl2pPr>
            <a:lvl3pPr marL="2270524" indent="0">
              <a:buNone/>
              <a:defRPr sz="2980"/>
            </a:lvl3pPr>
            <a:lvl4pPr marL="3405785" indent="0">
              <a:buNone/>
              <a:defRPr sz="2483"/>
            </a:lvl4pPr>
            <a:lvl5pPr marL="4541047" indent="0">
              <a:buNone/>
              <a:defRPr sz="2483"/>
            </a:lvl5pPr>
            <a:lvl6pPr marL="5676308" indent="0">
              <a:buNone/>
              <a:defRPr sz="2483"/>
            </a:lvl6pPr>
            <a:lvl7pPr marL="6811570" indent="0">
              <a:buNone/>
              <a:defRPr sz="2483"/>
            </a:lvl7pPr>
            <a:lvl8pPr marL="7946832" indent="0">
              <a:buNone/>
              <a:defRPr sz="2483"/>
            </a:lvl8pPr>
            <a:lvl9pPr marL="9082093" indent="0">
              <a:buNone/>
              <a:defRPr sz="248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1BAF79-1324-0866-069F-17AB1F702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0A594E-11A4-2BF2-10BB-DABCE4177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FA9687-00D2-C4B7-B72A-76853C04D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396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77E3AB7-5E84-AB37-A286-4B3EDB47E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421" y="2278907"/>
            <a:ext cx="26112371" cy="8273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933F2B-B7DD-1039-9D0B-3F0AE629A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1421" y="11394521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D2B28C-238E-C68F-C176-446A25D151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81421" y="39672750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1962FD-B271-466B-A3F7-623CA063229F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86D769-45F2-EB79-1D7B-848CADD33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028664" y="39672750"/>
            <a:ext cx="10217885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87F9BC-12F3-2589-60C6-63C008B81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81869" y="39672750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1D3E89-23F7-4716-8048-EBEC83A018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451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270524" rtl="0" eaLnBrk="1" latinLnBrk="0" hangingPunct="1">
        <a:lnSpc>
          <a:spcPct val="90000"/>
        </a:lnSpc>
        <a:spcBef>
          <a:spcPct val="0"/>
        </a:spcBef>
        <a:buNone/>
        <a:defRPr sz="109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631" indent="-567631" algn="l" defTabSz="2270524" rtl="0" eaLnBrk="1" latinLnBrk="0" hangingPunct="1">
        <a:lnSpc>
          <a:spcPct val="90000"/>
        </a:lnSpc>
        <a:spcBef>
          <a:spcPts val="2483"/>
        </a:spcBef>
        <a:buFont typeface="Arial" panose="020B0604020202020204" pitchFamily="34" charset="0"/>
        <a:buChar char="•"/>
        <a:defRPr sz="6953" kern="1200">
          <a:solidFill>
            <a:schemeClr val="tx1"/>
          </a:solidFill>
          <a:latin typeface="+mn-lt"/>
          <a:ea typeface="+mn-ea"/>
          <a:cs typeface="+mn-cs"/>
        </a:defRPr>
      </a:lvl1pPr>
      <a:lvl2pPr marL="1702893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2838154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966" kern="1200">
          <a:solidFill>
            <a:schemeClr val="tx1"/>
          </a:solidFill>
          <a:latin typeface="+mn-lt"/>
          <a:ea typeface="+mn-ea"/>
          <a:cs typeface="+mn-cs"/>
        </a:defRPr>
      </a:lvl3pPr>
      <a:lvl4pPr marL="3973415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4pPr>
      <a:lvl5pPr marL="5108678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5pPr>
      <a:lvl6pPr marL="6243939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6pPr>
      <a:lvl7pPr marL="7379201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7pPr>
      <a:lvl8pPr marL="8514463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8pPr>
      <a:lvl9pPr marL="9649724" indent="-567631" algn="l" defTabSz="2270524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1pPr>
      <a:lvl2pPr marL="1135261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2pPr>
      <a:lvl3pPr marL="2270524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3pPr>
      <a:lvl4pPr marL="3405785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4pPr>
      <a:lvl5pPr marL="4541047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5pPr>
      <a:lvl6pPr marL="5676308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6pPr>
      <a:lvl7pPr marL="6811570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7pPr>
      <a:lvl8pPr marL="7946832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8pPr>
      <a:lvl9pPr marL="9082093" algn="l" defTabSz="2270524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Imagen 4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828"/>
          <a:stretch/>
        </p:blipFill>
        <p:spPr>
          <a:xfrm>
            <a:off x="-1" y="-1536"/>
            <a:ext cx="30275213" cy="3702628"/>
          </a:xfrm>
          <a:prstGeom prst="rect">
            <a:avLst/>
          </a:prstGeom>
        </p:spPr>
      </p:pic>
      <p:sp>
        <p:nvSpPr>
          <p:cNvPr id="70" name="Rectángulo 69"/>
          <p:cNvSpPr/>
          <p:nvPr/>
        </p:nvSpPr>
        <p:spPr>
          <a:xfrm>
            <a:off x="6183655" y="10403376"/>
            <a:ext cx="17907902" cy="3458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748"/>
              </a:spcAft>
            </a:pPr>
            <a:r>
              <a:rPr lang="es-ES" sz="6451" b="1" cap="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Tipografía recomendada: </a:t>
            </a:r>
            <a:r>
              <a:rPr lang="es-ES" sz="6451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ARIAL</a:t>
            </a:r>
          </a:p>
          <a:p>
            <a:pPr algn="ctr">
              <a:lnSpc>
                <a:spcPct val="107000"/>
              </a:lnSpc>
              <a:spcAft>
                <a:spcPts val="748"/>
              </a:spcAft>
            </a:pPr>
            <a:endParaRPr lang="es-ES" sz="6451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48"/>
              </a:spcAft>
            </a:pPr>
            <a:r>
              <a:rPr lang="es-ES" sz="6451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Dimensiones: 90 x 120 cm</a:t>
            </a:r>
          </a:p>
        </p:txBody>
      </p:sp>
      <p:pic>
        <p:nvPicPr>
          <p:cNvPr id="71" name="Imagen 7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486"/>
          <a:stretch/>
        </p:blipFill>
        <p:spPr>
          <a:xfrm>
            <a:off x="20488" y="38924240"/>
            <a:ext cx="30275213" cy="384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5427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10</Words>
  <Application>Microsoft Office PowerPoint</Application>
  <PresentationFormat>Personalizado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TÍTILO Autores</dc:title>
  <dc:creator>PIC Congresos</dc:creator>
  <cp:lastModifiedBy>Usuario</cp:lastModifiedBy>
  <cp:revision>37</cp:revision>
  <dcterms:created xsi:type="dcterms:W3CDTF">2024-06-06T08:52:53Z</dcterms:created>
  <dcterms:modified xsi:type="dcterms:W3CDTF">2025-12-11T20:15:27Z</dcterms:modified>
</cp:coreProperties>
</file>