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howGuides="1">
      <p:cViewPr varScale="1">
        <p:scale>
          <a:sx n="80" d="100"/>
          <a:sy n="80" d="100"/>
        </p:scale>
        <p:origin x="68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editar el estilo de subtítulo del patrón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CB1EF1-856C-43D6-B636-31D8BAB017B9}" type="datetimeFigureOut">
              <a:rPr lang="es-ES" smtClean="0"/>
              <a:t>11/12/2025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E0C2A-1825-469D-9017-DF53C48CD65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811470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CB1EF1-856C-43D6-B636-31D8BAB017B9}" type="datetimeFigureOut">
              <a:rPr lang="es-ES" smtClean="0"/>
              <a:t>11/12/2025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E0C2A-1825-469D-9017-DF53C48CD65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469117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CB1EF1-856C-43D6-B636-31D8BAB017B9}" type="datetimeFigureOut">
              <a:rPr lang="es-ES" smtClean="0"/>
              <a:t>11/12/2025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E0C2A-1825-469D-9017-DF53C48CD65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279633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CB1EF1-856C-43D6-B636-31D8BAB017B9}" type="datetimeFigureOut">
              <a:rPr lang="es-ES" smtClean="0"/>
              <a:t>11/12/2025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E0C2A-1825-469D-9017-DF53C48CD65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171119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CB1EF1-856C-43D6-B636-31D8BAB017B9}" type="datetimeFigureOut">
              <a:rPr lang="es-ES" smtClean="0"/>
              <a:t>11/12/2025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E0C2A-1825-469D-9017-DF53C48CD65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369726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CB1EF1-856C-43D6-B636-31D8BAB017B9}" type="datetimeFigureOut">
              <a:rPr lang="es-ES" smtClean="0"/>
              <a:t>11/12/2025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E0C2A-1825-469D-9017-DF53C48CD65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085198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CB1EF1-856C-43D6-B636-31D8BAB017B9}" type="datetimeFigureOut">
              <a:rPr lang="es-ES" smtClean="0"/>
              <a:t>11/12/2025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E0C2A-1825-469D-9017-DF53C48CD65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921966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CB1EF1-856C-43D6-B636-31D8BAB017B9}" type="datetimeFigureOut">
              <a:rPr lang="es-ES" smtClean="0"/>
              <a:t>11/12/2025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E0C2A-1825-469D-9017-DF53C48CD65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918911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CB1EF1-856C-43D6-B636-31D8BAB017B9}" type="datetimeFigureOut">
              <a:rPr lang="es-ES" smtClean="0"/>
              <a:t>11/12/2025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E0C2A-1825-469D-9017-DF53C48CD65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426543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CB1EF1-856C-43D6-B636-31D8BAB017B9}" type="datetimeFigureOut">
              <a:rPr lang="es-ES" smtClean="0"/>
              <a:t>11/12/2025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E0C2A-1825-469D-9017-DF53C48CD65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632150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CB1EF1-856C-43D6-B636-31D8BAB017B9}" type="datetimeFigureOut">
              <a:rPr lang="es-ES" smtClean="0"/>
              <a:t>11/12/2025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E0C2A-1825-469D-9017-DF53C48CD65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428216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CB1EF1-856C-43D6-B636-31D8BAB017B9}" type="datetimeFigureOut">
              <a:rPr lang="es-ES" smtClean="0"/>
              <a:t>11/12/2025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0E0C2A-1825-469D-9017-DF53C48CD65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729489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1228"/>
            <a:ext cx="12191999" cy="6858000"/>
          </a:xfrm>
          <a:prstGeom prst="rect">
            <a:avLst/>
          </a:prstGeom>
        </p:spPr>
      </p:pic>
      <p:sp>
        <p:nvSpPr>
          <p:cNvPr id="2" name="Rectángulo 1"/>
          <p:cNvSpPr/>
          <p:nvPr/>
        </p:nvSpPr>
        <p:spPr>
          <a:xfrm>
            <a:off x="2952750" y="2514971"/>
            <a:ext cx="6096000" cy="388696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s-ES" b="1" cap="all" dirty="0" smtClean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Tipografía: </a:t>
            </a:r>
            <a:r>
              <a:rPr lang="es-ES" b="1" dirty="0" smtClean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ARIAL</a:t>
            </a:r>
          </a:p>
        </p:txBody>
      </p:sp>
    </p:spTree>
    <p:extLst>
      <p:ext uri="{BB962C8B-B14F-4D97-AF65-F5344CB8AC3E}">
        <p14:creationId xmlns:p14="http://schemas.microsoft.com/office/powerpoint/2010/main" val="33714167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3</Words>
  <Application>Microsoft Office PowerPoint</Application>
  <PresentationFormat>Panorámica</PresentationFormat>
  <Paragraphs>1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Usuario</dc:creator>
  <cp:lastModifiedBy>Usuario</cp:lastModifiedBy>
  <cp:revision>3</cp:revision>
  <dcterms:created xsi:type="dcterms:W3CDTF">2025-12-11T08:01:01Z</dcterms:created>
  <dcterms:modified xsi:type="dcterms:W3CDTF">2025-12-11T19:11:34Z</dcterms:modified>
</cp:coreProperties>
</file>