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3625" cy="30275213"/>
  <p:notesSz cx="6858000" cy="9144000"/>
  <p:defaultTextStyle>
    <a:defPPr>
      <a:defRPr lang="es-ES"/>
    </a:defPPr>
    <a:lvl1pPr marL="0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1pPr>
    <a:lvl2pPr marL="1239385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2pPr>
    <a:lvl3pPr marL="2478769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3pPr>
    <a:lvl4pPr marL="3718155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4pPr>
    <a:lvl5pPr marL="4957539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5pPr>
    <a:lvl6pPr marL="6196924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6pPr>
    <a:lvl7pPr marL="7436309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7pPr>
    <a:lvl8pPr marL="8675692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8pPr>
    <a:lvl9pPr marL="9915078" algn="l" defTabSz="2478769" rtl="0" eaLnBrk="1" latinLnBrk="0" hangingPunct="1">
      <a:defRPr sz="487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47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B8F210-A1E4-F06E-204D-6D7542B98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53" y="4954766"/>
            <a:ext cx="16037719" cy="10540259"/>
          </a:xfrm>
        </p:spPr>
        <p:txBody>
          <a:bodyPr anchor="b"/>
          <a:lstStyle>
            <a:lvl1pPr algn="ctr">
              <a:defRPr sz="1052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1EDA797-439E-CF7E-B7DE-DBA47D530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2953" y="15901499"/>
            <a:ext cx="16037719" cy="7309499"/>
          </a:xfrm>
        </p:spPr>
        <p:txBody>
          <a:bodyPr/>
          <a:lstStyle>
            <a:lvl1pPr marL="0" indent="0" algn="ctr">
              <a:buNone/>
              <a:defRPr sz="4210"/>
            </a:lvl1pPr>
            <a:lvl2pPr marL="801835" indent="0" algn="ctr">
              <a:buNone/>
              <a:defRPr sz="3507"/>
            </a:lvl2pPr>
            <a:lvl3pPr marL="1603671" indent="0" algn="ctr">
              <a:buNone/>
              <a:defRPr sz="3156"/>
            </a:lvl3pPr>
            <a:lvl4pPr marL="2405506" indent="0" algn="ctr">
              <a:buNone/>
              <a:defRPr sz="2806"/>
            </a:lvl4pPr>
            <a:lvl5pPr marL="3207341" indent="0" algn="ctr">
              <a:buNone/>
              <a:defRPr sz="2806"/>
            </a:lvl5pPr>
            <a:lvl6pPr marL="4009176" indent="0" algn="ctr">
              <a:buNone/>
              <a:defRPr sz="2806"/>
            </a:lvl6pPr>
            <a:lvl7pPr marL="4811012" indent="0" algn="ctr">
              <a:buNone/>
              <a:defRPr sz="2806"/>
            </a:lvl7pPr>
            <a:lvl8pPr marL="5612847" indent="0" algn="ctr">
              <a:buNone/>
              <a:defRPr sz="2806"/>
            </a:lvl8pPr>
            <a:lvl9pPr marL="6414682" indent="0" algn="ctr">
              <a:buNone/>
              <a:defRPr sz="2806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9E133D9-8193-66B2-98DE-C974ACD4D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EAA88C-2C39-EEDC-90B4-44A9A3367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FA3614E-0519-5ECE-8330-27AA3988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64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7BC479-684A-64E7-1D4C-411C11145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9E51101-D16A-94DC-FED4-A19B17919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6CD0714-EF6E-D73D-8E4C-88AC2176E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E7285F5-80F2-B0A1-0C27-A3C3F9B7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AB3B32B-DF74-28EB-759F-2CA5527EF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2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E89556-44E9-E693-84E3-3264066B3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FDC3454-6360-DB50-F636-34ABD06ED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124" y="1611875"/>
            <a:ext cx="13565237" cy="256568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35625E-8945-43FF-4516-3E48C594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D3E8D1-4C43-9529-5ED1-3C42196E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A7DA5DD-2831-C0EE-1FE1-631AB5614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459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B6B0EE-63FA-0A87-B2AC-9D3B1A3B8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2AFDCD9-BCD2-D89C-75DF-22CC7A2ED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77CDE1C-995F-FF1A-1341-C9DF34567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37B9CBF-6A4E-8369-5BBA-0C287A32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D3A06E6-7D72-08C8-5DB5-52D0C1BA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323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8CE4BC-80D7-4C30-630F-A01F9F08E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987" y="7547785"/>
            <a:ext cx="18443376" cy="12593645"/>
          </a:xfrm>
        </p:spPr>
        <p:txBody>
          <a:bodyPr anchor="b"/>
          <a:lstStyle>
            <a:lvl1pPr>
              <a:defRPr sz="1052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EE43F46-175D-6E9C-FD25-F2F418313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8987" y="20260570"/>
            <a:ext cx="18443376" cy="6622701"/>
          </a:xfrm>
        </p:spPr>
        <p:txBody>
          <a:bodyPr/>
          <a:lstStyle>
            <a:lvl1pPr marL="0" indent="0">
              <a:buNone/>
              <a:defRPr sz="4210">
                <a:solidFill>
                  <a:schemeClr val="tx1">
                    <a:tint val="82000"/>
                  </a:schemeClr>
                </a:solidFill>
              </a:defRPr>
            </a:lvl1pPr>
            <a:lvl2pPr marL="801835" indent="0">
              <a:buNone/>
              <a:defRPr sz="3507">
                <a:solidFill>
                  <a:schemeClr val="tx1">
                    <a:tint val="82000"/>
                  </a:schemeClr>
                </a:solidFill>
              </a:defRPr>
            </a:lvl2pPr>
            <a:lvl3pPr marL="1603671" indent="0">
              <a:buNone/>
              <a:defRPr sz="3156">
                <a:solidFill>
                  <a:schemeClr val="tx1">
                    <a:tint val="82000"/>
                  </a:schemeClr>
                </a:solidFill>
              </a:defRPr>
            </a:lvl3pPr>
            <a:lvl4pPr marL="2405506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4pPr>
            <a:lvl5pPr marL="3207341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5pPr>
            <a:lvl6pPr marL="4009176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6pPr>
            <a:lvl7pPr marL="4811012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7pPr>
            <a:lvl8pPr marL="5612847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8pPr>
            <a:lvl9pPr marL="6414682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FB40A60-9153-E301-DC0D-91F65AF8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E167E86-3DC2-3B55-AD84-24AAF01F8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1E3647D-E7D8-4897-D345-C6E141166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15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6A0F00-2954-287A-92C2-9C003674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795620-B0C8-C1C5-075D-70FA27B4B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125" y="8059374"/>
            <a:ext cx="9088040" cy="192093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FE31AC2-5D5B-1FCB-4B33-D81908080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5462" y="8059374"/>
            <a:ext cx="9088040" cy="192093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A8C4814-2716-E4D6-4946-C2CD5D43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8E244DA-705B-1A29-094E-F06177FEF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361A6D4-78E6-8E68-5FD7-CDD751021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40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650E88-7F48-1F81-9B4F-43D13526C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1611877"/>
            <a:ext cx="18443376" cy="585180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C227F56-1566-963C-6FEB-D7940F958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2911" y="7421635"/>
            <a:ext cx="9046275" cy="3637228"/>
          </a:xfrm>
        </p:spPr>
        <p:txBody>
          <a:bodyPr anchor="b"/>
          <a:lstStyle>
            <a:lvl1pPr marL="0" indent="0">
              <a:buNone/>
              <a:defRPr sz="4210" b="1"/>
            </a:lvl1pPr>
            <a:lvl2pPr marL="801835" indent="0">
              <a:buNone/>
              <a:defRPr sz="3507" b="1"/>
            </a:lvl2pPr>
            <a:lvl3pPr marL="1603671" indent="0">
              <a:buNone/>
              <a:defRPr sz="3156" b="1"/>
            </a:lvl3pPr>
            <a:lvl4pPr marL="2405506" indent="0">
              <a:buNone/>
              <a:defRPr sz="2806" b="1"/>
            </a:lvl4pPr>
            <a:lvl5pPr marL="3207341" indent="0">
              <a:buNone/>
              <a:defRPr sz="2806" b="1"/>
            </a:lvl5pPr>
            <a:lvl6pPr marL="4009176" indent="0">
              <a:buNone/>
              <a:defRPr sz="2806" b="1"/>
            </a:lvl6pPr>
            <a:lvl7pPr marL="4811012" indent="0">
              <a:buNone/>
              <a:defRPr sz="2806" b="1"/>
            </a:lvl7pPr>
            <a:lvl8pPr marL="5612847" indent="0">
              <a:buNone/>
              <a:defRPr sz="2806" b="1"/>
            </a:lvl8pPr>
            <a:lvl9pPr marL="6414682" indent="0">
              <a:buNone/>
              <a:defRPr sz="280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FB1FE41-C2A8-5DBC-F3F4-9E1E99522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2911" y="11058863"/>
            <a:ext cx="9046275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4F2154A-171B-A617-EB55-0B59B9156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5461" y="7421635"/>
            <a:ext cx="9090825" cy="3637228"/>
          </a:xfrm>
        </p:spPr>
        <p:txBody>
          <a:bodyPr anchor="b"/>
          <a:lstStyle>
            <a:lvl1pPr marL="0" indent="0">
              <a:buNone/>
              <a:defRPr sz="4210" b="1"/>
            </a:lvl1pPr>
            <a:lvl2pPr marL="801835" indent="0">
              <a:buNone/>
              <a:defRPr sz="3507" b="1"/>
            </a:lvl2pPr>
            <a:lvl3pPr marL="1603671" indent="0">
              <a:buNone/>
              <a:defRPr sz="3156" b="1"/>
            </a:lvl3pPr>
            <a:lvl4pPr marL="2405506" indent="0">
              <a:buNone/>
              <a:defRPr sz="2806" b="1"/>
            </a:lvl4pPr>
            <a:lvl5pPr marL="3207341" indent="0">
              <a:buNone/>
              <a:defRPr sz="2806" b="1"/>
            </a:lvl5pPr>
            <a:lvl6pPr marL="4009176" indent="0">
              <a:buNone/>
              <a:defRPr sz="2806" b="1"/>
            </a:lvl6pPr>
            <a:lvl7pPr marL="4811012" indent="0">
              <a:buNone/>
              <a:defRPr sz="2806" b="1"/>
            </a:lvl7pPr>
            <a:lvl8pPr marL="5612847" indent="0">
              <a:buNone/>
              <a:defRPr sz="2806" b="1"/>
            </a:lvl8pPr>
            <a:lvl9pPr marL="6414682" indent="0">
              <a:buNone/>
              <a:defRPr sz="280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B3A62A9-2FB6-98A6-0B60-CDD60D0BE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5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0EE9FE8F-12AB-1C5D-5ABD-E0094C50E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BD02621-5BBA-B6C1-D0EC-FB608C0C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25B8E1-5E6D-69C2-3CD2-5FF97AB9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6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0CE580-7C33-7FBB-E0B6-BBB04B09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6C7280-D91E-CD47-5DD9-EAB32CE2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48800FC-9A57-D210-11DB-B9136B739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E2372FA-6E9E-9846-76E1-04E89A0D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12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C8D58C95-94C2-61B0-4D61-8DF19427A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BAC3855-990D-EF3B-8892-0966977C9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AF30769-4C7F-AB6B-E7A0-6A3D5DAD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20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7AAD3D-990A-C252-ADA3-740C5252E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1" y="2018348"/>
            <a:ext cx="6896775" cy="706421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120A8E2-ABFC-3BBA-6856-229AA7E49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0826" y="4359073"/>
            <a:ext cx="10825460" cy="21515024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10"/>
            </a:lvl3pPr>
            <a:lvl4pPr>
              <a:defRPr sz="3507"/>
            </a:lvl4pPr>
            <a:lvl5pPr>
              <a:defRPr sz="3507"/>
            </a:lvl5pPr>
            <a:lvl6pPr>
              <a:defRPr sz="3507"/>
            </a:lvl6pPr>
            <a:lvl7pPr>
              <a:defRPr sz="3507"/>
            </a:lvl7pPr>
            <a:lvl8pPr>
              <a:defRPr sz="3507"/>
            </a:lvl8pPr>
            <a:lvl9pPr>
              <a:defRPr sz="350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6BA5A70-4E48-FE94-4547-F5FBCA31E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1" y="9082563"/>
            <a:ext cx="6896775" cy="16826573"/>
          </a:xfrm>
        </p:spPr>
        <p:txBody>
          <a:bodyPr/>
          <a:lstStyle>
            <a:lvl1pPr marL="0" indent="0">
              <a:buNone/>
              <a:defRPr sz="2806"/>
            </a:lvl1pPr>
            <a:lvl2pPr marL="801835" indent="0">
              <a:buNone/>
              <a:defRPr sz="2455"/>
            </a:lvl2pPr>
            <a:lvl3pPr marL="1603671" indent="0">
              <a:buNone/>
              <a:defRPr sz="2105"/>
            </a:lvl3pPr>
            <a:lvl4pPr marL="2405506" indent="0">
              <a:buNone/>
              <a:defRPr sz="1754"/>
            </a:lvl4pPr>
            <a:lvl5pPr marL="3207341" indent="0">
              <a:buNone/>
              <a:defRPr sz="1754"/>
            </a:lvl5pPr>
            <a:lvl6pPr marL="4009176" indent="0">
              <a:buNone/>
              <a:defRPr sz="1754"/>
            </a:lvl6pPr>
            <a:lvl7pPr marL="4811012" indent="0">
              <a:buNone/>
              <a:defRPr sz="1754"/>
            </a:lvl7pPr>
            <a:lvl8pPr marL="5612847" indent="0">
              <a:buNone/>
              <a:defRPr sz="1754"/>
            </a:lvl8pPr>
            <a:lvl9pPr marL="6414682" indent="0">
              <a:buNone/>
              <a:defRPr sz="17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25E5276-279D-CD7A-AF57-55219096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4EAD855-1085-12DF-4477-88E1EC62E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12E1F32-793F-42E8-4E4D-649A62A5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027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AC0C23-F75F-B379-A5FA-267FD1D8D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1" y="2018348"/>
            <a:ext cx="6896775" cy="706421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C5006DE5-0C5D-E0CC-844F-73295B4A89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0826" y="4359073"/>
            <a:ext cx="10825460" cy="21515024"/>
          </a:xfrm>
        </p:spPr>
        <p:txBody>
          <a:bodyPr/>
          <a:lstStyle>
            <a:lvl1pPr marL="0" indent="0">
              <a:buNone/>
              <a:defRPr sz="5612"/>
            </a:lvl1pPr>
            <a:lvl2pPr marL="801835" indent="0">
              <a:buNone/>
              <a:defRPr sz="4911"/>
            </a:lvl2pPr>
            <a:lvl3pPr marL="1603671" indent="0">
              <a:buNone/>
              <a:defRPr sz="4210"/>
            </a:lvl3pPr>
            <a:lvl4pPr marL="2405506" indent="0">
              <a:buNone/>
              <a:defRPr sz="3507"/>
            </a:lvl4pPr>
            <a:lvl5pPr marL="3207341" indent="0">
              <a:buNone/>
              <a:defRPr sz="3507"/>
            </a:lvl5pPr>
            <a:lvl6pPr marL="4009176" indent="0">
              <a:buNone/>
              <a:defRPr sz="3507"/>
            </a:lvl6pPr>
            <a:lvl7pPr marL="4811012" indent="0">
              <a:buNone/>
              <a:defRPr sz="3507"/>
            </a:lvl7pPr>
            <a:lvl8pPr marL="5612847" indent="0">
              <a:buNone/>
              <a:defRPr sz="3507"/>
            </a:lvl8pPr>
            <a:lvl9pPr marL="6414682" indent="0">
              <a:buNone/>
              <a:defRPr sz="3507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EF3C108-7676-D81E-2A53-9E4E0AB5F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1" y="9082563"/>
            <a:ext cx="6896775" cy="16826573"/>
          </a:xfrm>
        </p:spPr>
        <p:txBody>
          <a:bodyPr/>
          <a:lstStyle>
            <a:lvl1pPr marL="0" indent="0">
              <a:buNone/>
              <a:defRPr sz="2806"/>
            </a:lvl1pPr>
            <a:lvl2pPr marL="801835" indent="0">
              <a:buNone/>
              <a:defRPr sz="2455"/>
            </a:lvl2pPr>
            <a:lvl3pPr marL="1603671" indent="0">
              <a:buNone/>
              <a:defRPr sz="2105"/>
            </a:lvl3pPr>
            <a:lvl4pPr marL="2405506" indent="0">
              <a:buNone/>
              <a:defRPr sz="1754"/>
            </a:lvl4pPr>
            <a:lvl5pPr marL="3207341" indent="0">
              <a:buNone/>
              <a:defRPr sz="1754"/>
            </a:lvl5pPr>
            <a:lvl6pPr marL="4009176" indent="0">
              <a:buNone/>
              <a:defRPr sz="1754"/>
            </a:lvl6pPr>
            <a:lvl7pPr marL="4811012" indent="0">
              <a:buNone/>
              <a:defRPr sz="1754"/>
            </a:lvl7pPr>
            <a:lvl8pPr marL="5612847" indent="0">
              <a:buNone/>
              <a:defRPr sz="1754"/>
            </a:lvl8pPr>
            <a:lvl9pPr marL="6414682" indent="0">
              <a:buNone/>
              <a:defRPr sz="17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D1BAF79-1324-0866-069F-17AB1F70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00A594E-11A4-2BF2-10BB-DABCE4177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EFA9687-00D2-C4B7-B72A-76853C04D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96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77E3AB7-5E84-AB37-A286-4B3EDB47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5" y="1611877"/>
            <a:ext cx="18443376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A933F2B-B7DD-1039-9D0B-3F0AE629A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125" y="8059374"/>
            <a:ext cx="18443376" cy="1920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ED2B28C-238E-C68F-C176-446A25D151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60639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1962FD-B271-466B-A3F7-623CA063229F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686D769-45F2-EB79-1D7B-848CADD33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7" y="28060639"/>
            <a:ext cx="7216974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87F9BC-12F3-2589-60C6-63C008B81E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60639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1D3E89-23F7-4716-8048-EBEC83A018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51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603671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18" indent="-400918" algn="l" defTabSz="1603671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753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2pPr>
      <a:lvl3pPr marL="2004588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7" kern="1200">
          <a:solidFill>
            <a:schemeClr val="tx1"/>
          </a:solidFill>
          <a:latin typeface="+mn-lt"/>
          <a:ea typeface="+mn-ea"/>
          <a:cs typeface="+mn-cs"/>
        </a:defRPr>
      </a:lvl3pPr>
      <a:lvl4pPr marL="2806423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4pPr>
      <a:lvl5pPr marL="3608259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5pPr>
      <a:lvl6pPr marL="4410094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6pPr>
      <a:lvl7pPr marL="5211930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7pPr>
      <a:lvl8pPr marL="6013765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8pPr>
      <a:lvl9pPr marL="6815600" indent="-400918" algn="l" defTabSz="160367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1pPr>
      <a:lvl2pPr marL="801835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2pPr>
      <a:lvl3pPr marL="1603671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3pPr>
      <a:lvl4pPr marL="2405506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4pPr>
      <a:lvl5pPr marL="3207341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5pPr>
      <a:lvl6pPr marL="4009176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6pPr>
      <a:lvl7pPr marL="4811012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7pPr>
      <a:lvl8pPr marL="5612847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8pPr>
      <a:lvl9pPr marL="6414682" algn="l" defTabSz="1603671" rtl="0" eaLnBrk="1" latinLnBrk="0" hangingPunct="1">
        <a:defRPr sz="31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287"/>
            <a:ext cx="21383625" cy="30232641"/>
          </a:xfrm>
          <a:prstGeom prst="rect">
            <a:avLst/>
          </a:prstGeom>
        </p:spPr>
      </p:pic>
      <p:sp>
        <p:nvSpPr>
          <p:cNvPr id="70" name="Rectángulo 69"/>
          <p:cNvSpPr/>
          <p:nvPr/>
        </p:nvSpPr>
        <p:spPr>
          <a:xfrm>
            <a:off x="4367565" y="7369276"/>
            <a:ext cx="12648495" cy="247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528"/>
              </a:spcAft>
            </a:pPr>
            <a:r>
              <a:rPr lang="es-ES" sz="4556" b="1" cap="all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Tipografía recomendada: </a:t>
            </a:r>
            <a:r>
              <a:rPr lang="es-ES" sz="4556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ARIAL</a:t>
            </a:r>
          </a:p>
          <a:p>
            <a:pPr algn="ctr">
              <a:lnSpc>
                <a:spcPct val="107000"/>
              </a:lnSpc>
              <a:spcAft>
                <a:spcPts val="528"/>
              </a:spcAft>
            </a:pPr>
            <a:endParaRPr lang="es-ES" sz="4556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528"/>
              </a:spcAft>
            </a:pPr>
            <a:r>
              <a:rPr lang="es-ES" sz="4556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Dimensiones: </a:t>
            </a:r>
            <a:r>
              <a:rPr lang="es-ES" sz="4556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59.4 x 84.1 cm</a:t>
            </a:r>
            <a:endParaRPr lang="es-ES" sz="4556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542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</Words>
  <Application>Microsoft Office PowerPoint</Application>
  <PresentationFormat>Personalizado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TÍTILO Autores</dc:title>
  <dc:creator>PIC Congresos</dc:creator>
  <cp:lastModifiedBy>Fernando Segura</cp:lastModifiedBy>
  <cp:revision>42</cp:revision>
  <dcterms:created xsi:type="dcterms:W3CDTF">2024-06-06T08:52:53Z</dcterms:created>
  <dcterms:modified xsi:type="dcterms:W3CDTF">2026-09-03T08:29:19Z</dcterms:modified>
</cp:coreProperties>
</file>